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492" r:id="rId4"/>
    <p:sldId id="493" r:id="rId5"/>
    <p:sldId id="490" r:id="rId6"/>
    <p:sldId id="491" r:id="rId7"/>
    <p:sldId id="417" r:id="rId8"/>
    <p:sldId id="474" r:id="rId9"/>
    <p:sldId id="494" r:id="rId10"/>
    <p:sldId id="332" r:id="rId11"/>
    <p:sldId id="479" r:id="rId12"/>
    <p:sldId id="480" r:id="rId13"/>
    <p:sldId id="484" r:id="rId14"/>
    <p:sldId id="475" r:id="rId15"/>
    <p:sldId id="476" r:id="rId16"/>
    <p:sldId id="477" r:id="rId17"/>
    <p:sldId id="478" r:id="rId18"/>
    <p:sldId id="4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05</a:t>
            </a:r>
            <a:r>
              <a:rPr lang="en-GB" sz="3600"/>
              <a:t>.</a:t>
            </a:r>
            <a:r>
              <a:rPr lang="en-US" altLang="zh-CN" sz="3600"/>
              <a:t>20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63364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:3-14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上得橄榄山，坐定，门徒前来悄悄问他：“请告诉我们，什么时候会有这些事？你的到来和这世代的终结，会有什么样的预兆？”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耶稣答：“你们要小心，不要受人诱骗。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因为会有许多人来冒我的名，口称‘我是基督’，且会骗倒许多人。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你们还会听到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打仗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和打仗的谣传，但是切勿惊惶，因为那是必定要发生的，结局还未到。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当族与族相争，国与国互斗，到处是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饥荒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地震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这一切，只是分娩之痛的开始。”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9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“那时，你们要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被交出去受刑、处死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，为了我的名，要被万族所仇视。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那时，许多人会跌倒，互相出卖，彼此结仇。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还有许多假先知起来，诱骗许多人。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而随着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不法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日益猖獗，人们的爱心就冷了。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但那坚忍到底的，终将得救。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而且，这天国的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福音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要向天下宣告，向万族作证，之后，结局才会来到。”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5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:15-28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15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“所以，当你们看见但以理先知所说的，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那造成毁灭、致使荒凉的可憎之物站在圣地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——读者须明白，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那时，犹大居民就要逃到山中；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在房顶上的不要下来，不要进屋里拿东西；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在田野间的，他别想回家取外袍。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凡怀孕哺乳却碰上那些日子的人，有祸了！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祈祷吧，但愿不在冬天发生，也不在安息日！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因为那一段日子，将是一场自创世到现在、空前绝后的大灾难。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那段日子若不缩短，没有一个人可以存活；但为了被拣选的人，那段日子必会缩短。”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“那时，若有人告诉你们‘看，基督在这里！’或说‘在那里！’千万不要信他。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假基督假先知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起来，大显神迹奇事，只要可能，他们连被选中的人也会诱骗。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你们听着，我事先警告你们了。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</a:t>
            </a:r>
            <a:r>
              <a:rPr lang="en-GB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同样，若有人告诉你们‘看，他在荒野里！’千万别出去。或者‘看，他在房间里！’也不要信他。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因为，就像闪电怎样自东方打下，直亮透西方，人子的到来也是怎样。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死尸在哪里，哪里秃鹰聚集。”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5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:29-31  </a:t>
            </a:r>
            <a:r>
              <a:rPr lang="en-GB" altLang="zh-CN" sz="20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</a:t>
            </a:r>
            <a:r>
              <a:rPr lang="en-US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en-US" altLang="zh-CN" sz="2000" kern="1400" spc="-50" dirty="0">
                <a:ea typeface="SimSun" panose="02010600030101010101" pitchFamily="2" charset="-122"/>
                <a:cs typeface="Times New Roman" panose="02020603050405020304" pitchFamily="18" charset="0"/>
              </a:rPr>
              <a:t>-31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29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“紧接着，那一段灾难的日子过后，太阳昏暗，月亮无光，星星从天空坠下，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诸天万象震动！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en-GB" sz="2200" baseline="300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然后，天空就会显现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人子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的征兆，那时，世上万族都要捶胸痛哭，要望见人子带着能力与大荣耀，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驾着云朵降临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31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他将派出天使，吹响嘹亮的号音，从四方的风，从天的一边到另一边，招聚他拣选的人。”</a:t>
            </a:r>
            <a:endParaRPr lang="en-GB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7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7D02-EE2B-4ABA-B428-2CE3CB2A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62"/>
            <a:ext cx="10515600" cy="462963"/>
          </a:xfrm>
        </p:spPr>
        <p:txBody>
          <a:bodyPr>
            <a:normAutofit fontScale="90000"/>
          </a:bodyPr>
          <a:lstStyle/>
          <a:p>
            <a:pPr algn="ctr"/>
            <a:br>
              <a:rPr lang="en-GB" altLang="zh-CN" sz="27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zh-CN" sz="20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耶稣降临预兆</a:t>
            </a:r>
            <a:r>
              <a:rPr lang="en-GB" altLang="zh-CN" sz="20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zh-CN" altLang="en-US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马太</a:t>
            </a:r>
            <a:r>
              <a:rPr lang="en-GB" alt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7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章</a:t>
            </a:r>
            <a:r>
              <a:rPr lang="en-GB" altLang="zh-CN" sz="27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zh-CN" altLang="en-US" sz="20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原本</a:t>
            </a:r>
            <a:r>
              <a:rPr lang="zh-CN" altLang="en-US" sz="2000" b="1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叙述</a:t>
            </a:r>
            <a:r>
              <a:rPr lang="zh-CN" sz="20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先后次序</a:t>
            </a:r>
            <a:br>
              <a:rPr lang="en-GB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D69C-8241-48EC-9728-F3AD7038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752476"/>
            <a:ext cx="10751128" cy="5848350"/>
          </a:xfrm>
        </p:spPr>
        <p:txBody>
          <a:bodyPr>
            <a:normAutofit fontScale="85000" lnSpcReduction="10000"/>
          </a:bodyPr>
          <a:lstStyle/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许多人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来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冒</a:t>
            </a:r>
            <a:r>
              <a:rPr lang="zh-CN" altLang="en-US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耶稣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的名</a:t>
            </a:r>
            <a:r>
              <a:rPr lang="zh-CN" altLang="en-US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自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称是基督，骗倒许多人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 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4-5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会听到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打仗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和打仗的谣传</a:t>
            </a:r>
            <a:r>
              <a:rPr lang="zh-CN" altLang="en-US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族与族相争，国与国互斗，到处是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饥荒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地震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-8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为了</a:t>
            </a:r>
            <a:r>
              <a:rPr lang="zh-CN" altLang="en-US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耶稣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的名，</a:t>
            </a:r>
            <a:r>
              <a:rPr lang="zh-CN" altLang="en-US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门徒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要被仇视，被交出去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受刑、处死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。许多人会跌倒，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互相出卖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，彼此结仇。不法日益猖獗，人们的爱心就冷了。但那坚忍到底的，终将得救。 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9-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这天国的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福音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要向天下宣告，向万族作证，之后，结局才会来到。 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当看见那造成毁灭、致使荒凉的可憎之物</a:t>
            </a:r>
            <a:r>
              <a:rPr lang="zh-CN" altLang="en-US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（即</a:t>
            </a:r>
            <a:r>
              <a:rPr lang="zh-CN" altLang="en-US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那不法的人</a:t>
            </a:r>
            <a:r>
              <a:rPr lang="zh-CN" altLang="en-US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站在圣地时，犹大居民就要逃到山中。那一段日子将是一场空前绝后的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大灾难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15-16, 21-22</a:t>
            </a:r>
            <a:r>
              <a:rPr lang="zh-CN" alt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会有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假基督假先知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起来，大显神迹奇事，他们连被选中的人也会诱骗。 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23-24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灾难过后，太阳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会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昏暗，月亮无光，星星从天空坠下，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诸天万象震动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！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29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lnSpc>
                <a:spcPts val="3500"/>
              </a:lnSpc>
              <a:buSzPct val="70000"/>
              <a:buFont typeface="+mj-lt"/>
              <a:buAutoNum type="arabicPeriod"/>
            </a:pP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世上万族要望见</a:t>
            </a:r>
            <a:r>
              <a:rPr lang="zh-CN" altLang="en-US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耶稣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驾着云朵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降临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。他将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派出天使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，吹响嘹亮的号音，从天的一边到另一边，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招聚他拣选的人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30-31</a:t>
            </a:r>
            <a:r>
              <a:rPr lang="zh-CN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endParaRPr lang="en-GB" altLang="zh-CN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09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7:1-8  Revelation 7:1-8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这事以后，我看见四位天使立于大地的四角，握住四方的风，不让风吹在陆地海洋和树木上。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接着，又见另一位天使，从日出之处上来，拿着永生神的印，向那有权伤害陆地海洋的四位天使高喊：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“等一等，不要伤害陆地海洋和树木，让我们先在我们神的奴仆额上盖上印记。” 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我听见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盖印的人数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共十四万四千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，皆属以色列子孙各支族：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犹大支族，盖印的有一万二千；流便支族，一万二千；迦得支族，一万二千；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亚设支族，一万二千；拿弗他利支族，一万二千；玛拿西支族，一万二千；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西缅支族，一万二千；利未支族，一万二千；以萨迦支族，一万二千；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西布伦支族，一万二千；约瑟支族，一万二千；便雅悯支族，一万二千，皆盖了印。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6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7:9-17  Revelation 7:9-17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此后，我观看，见极大的一群人，无人能数得过来，来自万国万民万族万语，一起立于宝座和羔羊前面，身穿白长袍，手持海枣枝，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齐声高呼：“救恩属于坐宝座的神，也属于羔羊！”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全体天使，围着宝座长老和四活物，俯伏在宝座前，敬拜神，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说：</a:t>
            </a:r>
            <a:r>
              <a:rPr lang="zh-CN" sz="22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“阿门！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愿颂赞、荣耀、智慧、感恩、尊崇、大能和力量永归我们的神，直到永永远远。阿门！”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有一位长老问我：“这些穿白长袍的是谁？来自何方？”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我答：“这您知道。”他便解释：“这些都是从大磨难中出来的。他们洗净了的长袍，是用羔羊的血漂白的。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故此才来到神的宝座面前，在圣所内日夜侍奉他；而那坐宝座的，也必用帐篷复庇他们。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从此再不会饥渴，再不会被太阳热风晒伤，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因为那宝座正中的羔羊必放牧他们，领他们去到生命的水泉，眼泪，由神来擦干。”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22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8:1-6  Revelation 8:1-6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508000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当羔羊揭开</a:t>
            </a:r>
            <a:r>
              <a:rPr lang="zh-CN" sz="22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第七个印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时，天上静默了，约有半小时。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然后，我看见那七位站在神面前的天使，有七枝号角赐给他们。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另外有一位天使拿着金香炉过来，立于（香）坛前，有大把熏香给了他，好与所有圣徒的祈祷一同献上宝座前的金（香）坛。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于是圣徒的祈祷随着熏香的烟，从天使手中，缕缕上升至神面前。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随即，那天使拿起香炉，盛满（香）坛的火，朝大地掷去；顿时有雷霆巨响、闪电和地震。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那七位拿着号角的天使，准备吹号了！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64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8:7-13  Revelation 8:7-13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440264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7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第一位号声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一响，有冰雹和火掺着血投下大地，焚毁了陆地的三分之一，树木的三分之一，连所有青草也烧尽。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8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第二位天使号声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一响，见仿佛大山着火，被抛进海里，海洋的三分之一化为血（水），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海里受造的生灵死去三分之一，船只也毁了三分之一。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10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第三位天使号声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一响，天上坠落一颗巨星，看似火把一样，砸到江河的三分之一和众水的泉源。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那星名叫苦艾，三分之一的水变成苦艾，无数的人因喝了苦水而丧命。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    </a:t>
            </a: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第四位天使号声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一响，日月星辰的三分之一被打碎，它们一下就暗掉三分之一，白昼的三分之一没有光，黑夜也一样。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 </a:t>
            </a: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我还看见，又听到，一只鹰在中天飞翔，高喊：“祸啊，祸啊，祸啊大地的居民，因为另外三位天使即将把号角吹响！”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8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60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览（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b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十四万四千人和七号角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The </a:t>
            </a:r>
            <a:r>
              <a:rPr lang="en-US" altLang="zh-CN" sz="3100">
                <a:ea typeface="SimSun" panose="02010600030101010101" pitchFamily="2" charset="-122"/>
              </a:rPr>
              <a:t>144</a:t>
            </a:r>
            <a:r>
              <a:rPr lang="en-GB" altLang="zh-CN" sz="3100">
                <a:ea typeface="SimSun" panose="02010600030101010101" pitchFamily="2" charset="-122"/>
              </a:rPr>
              <a:t>,</a:t>
            </a:r>
            <a:r>
              <a:rPr lang="en-US" altLang="zh-CN" sz="3100">
                <a:ea typeface="SimSun" panose="02010600030101010101" pitchFamily="2" charset="-122"/>
              </a:rPr>
              <a:t>000 and</a:t>
            </a:r>
            <a:r>
              <a:rPr lang="en-GB" altLang="zh-CN" sz="3100">
                <a:ea typeface="SimSun" panose="02010600030101010101" pitchFamily="2" charset="-122"/>
              </a:rPr>
              <a:t> the 7 </a:t>
            </a:r>
            <a:r>
              <a:rPr lang="en-GB" altLang="zh-CN" sz="3100" i="1">
                <a:ea typeface="SimSun" panose="02010600030101010101" pitchFamily="2" charset="-122"/>
              </a:rPr>
              <a:t>Shofars</a:t>
            </a:r>
            <a:br>
              <a:rPr lang="en-GB" altLang="zh-CN" sz="3100" dirty="0">
                <a:ea typeface="SimSun" panose="02010600030101010101" pitchFamily="2" charset="-122"/>
              </a:rPr>
            </a:br>
            <a:br>
              <a:rPr lang="en-GB" altLang="zh-CN" sz="4000" b="1" dirty="0">
                <a:ea typeface="SimSun" panose="02010600030101010101" pitchFamily="2" charset="-122"/>
              </a:rPr>
            </a:br>
            <a:r>
              <a:rPr lang="en-GB" altLang="zh-CN" sz="3600" dirty="0">
                <a:ea typeface="SimSun" panose="02010600030101010101" pitchFamily="2" charset="-122"/>
              </a:rPr>
              <a:t> </a:t>
            </a:r>
            <a:r>
              <a:rPr lang="en-GB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survey (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  chapters 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5514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4A40AB-59A0-4F48-947B-DDE7F3816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0"/>
            <a:ext cx="10303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2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2A16BC-B997-49F2-A86F-3B91E1C7F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23" y="528506"/>
            <a:ext cx="8447714" cy="575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5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D3CF58-4349-4FC2-99DE-C8E50B7EA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24" y="0"/>
            <a:ext cx="10270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74C05F-28C4-469F-A4DC-43702D896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49" y="419450"/>
            <a:ext cx="9848675" cy="606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4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6:1-8  Revelation 6:1-8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羔羊揭开七印中的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第一个印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时，我观看，听见四活物之一雷轰似的一声：“你来呀！”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我一看，啊，一匹白马！骑马的拿着弓，受赐了花冠，是个征服者，他一出师，即胜而又胜。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接着，揭开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第二个印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时，我听见第二个活物说：“来呀！”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一匹火红的马应声而出！骑马的已经领命，要从大地夺走太平，叫人们互相残杀；他受赐了一把大刀。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第三个印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时，我听见第三个活物说：“来呀！”我一看，啊，一匹黑马！骑马的手里拿着一架天平。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我听见四活物中间仿佛有个话音，说：“小麦，一升一个银币，大麦，三升一个银币，但橄榄油和酒不可糟蹋。”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第四个印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时，我听见第四个活物的话音：“来呀！”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我一看，啊，一匹青灰苍白的马！骑马的名字叫“死”，阴间紧随他后面。骑马的受赐了权柄，要用刀剑饥荒瘟疫，再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加野兽，去杀害大地的四分之一（的人）。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6:9-17  Revelation 6:9-17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第五个印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时，我望见祭坛底下一个个为了神的圣言，并为了作见证，而遭屠杀的人！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他们高喊：“还要多久，圣洁真实的主子啊，你迟迟不审判大地的居民，不替我们的血申冤？”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只见他们每人获赐一件洁白的长袍，但被告知还须安息片时，直至那些与他们同作奴仆的兄弟，跟自己一样也将遭到杀戮，而达致成全为止。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我还望见，当他揭开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第六个印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时，啊，发生了大地震！太阳昏黑，仿佛粗糙的黑毛布，月亮血红，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天上的星星坠地，好像还没成熟的无花果被一阵狂风刮落。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穹苍突然不见了，仿如书卷捲起，迫使群山海岛都移走别处。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世上的君王、群臣将军财主壮士、所有奴隶和自由人，都藏进山洞岩穴，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向山和岩石说：“压在我们身上，把我们埋了吧，让我们躲避坐宝座者的圣容和羔羊的愤怒！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因为他们烈怒的大日子到了，谁还能站得住？”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3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第六印  属“把末后的事情提前说”内容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把末后（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耶稣将近降临）才发生的事提前述说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The 6</a:t>
            </a:r>
            <a:r>
              <a:rPr lang="en-US" altLang="zh-CN" sz="3200" baseline="30000">
                <a:ea typeface="SimSun" panose="02010600030101010101" pitchFamily="2" charset="-122"/>
              </a:rPr>
              <a:t>th</a:t>
            </a:r>
            <a:r>
              <a:rPr lang="en-US" altLang="zh-CN" sz="3200">
                <a:ea typeface="SimSun" panose="02010600030101010101" pitchFamily="2" charset="-122"/>
              </a:rPr>
              <a:t> seal:  content </a:t>
            </a:r>
            <a:r>
              <a:rPr lang="en-US" altLang="zh-CN" sz="2800">
                <a:ea typeface="SimSun" panose="02010600030101010101" pitchFamily="2" charset="-122"/>
              </a:rPr>
              <a:t>is proleptic </a:t>
            </a:r>
            <a:br>
              <a:rPr lang="en-GB" altLang="zh-CN" sz="3100">
                <a:ea typeface="SimSun" panose="02010600030101010101" pitchFamily="2" charset="-122"/>
              </a:rPr>
            </a:b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024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3226</Words>
  <Application>Microsoft Office PowerPoint</Application>
  <PresentationFormat>Widescreen</PresentationFormat>
  <Paragraphs>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Office Theme</vt:lpstr>
      <vt:lpstr>2021.05.20</vt:lpstr>
      <vt:lpstr>启示录纵览（7） 启 7-11章  十四万四千人和七号角  The 144,000 and the 7 Shofars   the Revelation book survey (7)     chapters 7-11 </vt:lpstr>
      <vt:lpstr>PowerPoint Presentation</vt:lpstr>
      <vt:lpstr>PowerPoint Presentation</vt:lpstr>
      <vt:lpstr>PowerPoint Presentation</vt:lpstr>
      <vt:lpstr>PowerPoint Presentation</vt:lpstr>
      <vt:lpstr>启示录  6:1-8  Revelation 6:1-8</vt:lpstr>
      <vt:lpstr>启示录  6:9-17  Revelation 6:9-17</vt:lpstr>
      <vt:lpstr>第六印  属“把末后的事情提前说”内容  把末后（耶稣将近降临）才发生的事提前述说  The 6th seal:  content is proleptic   </vt:lpstr>
      <vt:lpstr>马太福音 24:3-14  Matthew  24: 3 -14</vt:lpstr>
      <vt:lpstr>马太福音 24:15-28  Matthew  24: 15 -28</vt:lpstr>
      <vt:lpstr>马太福音 24:29-31  Matthew  24: 29-31</vt:lpstr>
      <vt:lpstr>  耶稣降临预兆    马太 24章    原本叙述先后次序 </vt:lpstr>
      <vt:lpstr>启示录  7:1-8  Revelation 7:1-8</vt:lpstr>
      <vt:lpstr>启示录  7:9-17  Revelation 7:9-17</vt:lpstr>
      <vt:lpstr>启示录  8:1-6  Revelation 8:1-6</vt:lpstr>
      <vt:lpstr>启示录  8:7-13  Revelation 8:7-13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111</cp:revision>
  <dcterms:created xsi:type="dcterms:W3CDTF">2021-01-24T20:16:41Z</dcterms:created>
  <dcterms:modified xsi:type="dcterms:W3CDTF">2021-05-20T22:36:51Z</dcterms:modified>
</cp:coreProperties>
</file>